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68" r:id="rId5"/>
    <p:sldId id="258" r:id="rId6"/>
    <p:sldId id="259" r:id="rId7"/>
    <p:sldId id="270" r:id="rId8"/>
    <p:sldId id="260" r:id="rId9"/>
    <p:sldId id="269" r:id="rId10"/>
    <p:sldId id="261" r:id="rId11"/>
    <p:sldId id="262" r:id="rId12"/>
    <p:sldId id="271" r:id="rId13"/>
    <p:sldId id="263" r:id="rId14"/>
    <p:sldId id="272" r:id="rId15"/>
    <p:sldId id="273" r:id="rId16"/>
    <p:sldId id="264" r:id="rId1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69" d="100"/>
          <a:sy n="69" d="100"/>
        </p:scale>
        <p:origin x="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34759-FE21-4FED-9CC9-DD20E4D90D2D}" type="datetimeFigureOut">
              <a:rPr lang="pt-BR" smtClean="0"/>
              <a:t>29/12/2022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13BC7-E135-4521-A84C-4649F949EE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1398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34759-FE21-4FED-9CC9-DD20E4D90D2D}" type="datetimeFigureOut">
              <a:rPr lang="pt-BR" smtClean="0"/>
              <a:t>29/12/2022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13BC7-E135-4521-A84C-4649F949EE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5612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34759-FE21-4FED-9CC9-DD20E4D90D2D}" type="datetimeFigureOut">
              <a:rPr lang="pt-BR" smtClean="0"/>
              <a:t>29/12/2022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13BC7-E135-4521-A84C-4649F949EE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5892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34759-FE21-4FED-9CC9-DD20E4D90D2D}" type="datetimeFigureOut">
              <a:rPr lang="pt-BR" smtClean="0"/>
              <a:t>29/12/2022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13BC7-E135-4521-A84C-4649F949EE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9603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34759-FE21-4FED-9CC9-DD20E4D90D2D}" type="datetimeFigureOut">
              <a:rPr lang="pt-BR" smtClean="0"/>
              <a:t>29/12/2022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13BC7-E135-4521-A84C-4649F949EE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2517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34759-FE21-4FED-9CC9-DD20E4D90D2D}" type="datetimeFigureOut">
              <a:rPr lang="pt-BR" smtClean="0"/>
              <a:t>29/12/2022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13BC7-E135-4521-A84C-4649F949EE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6645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34759-FE21-4FED-9CC9-DD20E4D90D2D}" type="datetimeFigureOut">
              <a:rPr lang="pt-BR" smtClean="0"/>
              <a:t>29/12/2022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13BC7-E135-4521-A84C-4649F949EE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9478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34759-FE21-4FED-9CC9-DD20E4D90D2D}" type="datetimeFigureOut">
              <a:rPr lang="pt-BR" smtClean="0"/>
              <a:t>29/12/2022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13BC7-E135-4521-A84C-4649F949EE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8760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34759-FE21-4FED-9CC9-DD20E4D90D2D}" type="datetimeFigureOut">
              <a:rPr lang="pt-BR" smtClean="0"/>
              <a:t>29/12/2022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13BC7-E135-4521-A84C-4649F949EE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8000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34759-FE21-4FED-9CC9-DD20E4D90D2D}" type="datetimeFigureOut">
              <a:rPr lang="pt-BR" smtClean="0"/>
              <a:t>29/12/2022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13BC7-E135-4521-A84C-4649F949EE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467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34759-FE21-4FED-9CC9-DD20E4D90D2D}" type="datetimeFigureOut">
              <a:rPr lang="pt-BR" smtClean="0"/>
              <a:t>29/12/2022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13BC7-E135-4521-A84C-4649F949EE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3282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34759-FE21-4FED-9CC9-DD20E4D90D2D}" type="datetimeFigureOut">
              <a:rPr lang="pt-BR" smtClean="0"/>
              <a:t>29/12/2022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13BC7-E135-4521-A84C-4649F949EE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9701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67991" y="942667"/>
            <a:ext cx="9651372" cy="734146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Voleibol Nova Trento</a:t>
            </a:r>
            <a:br>
              <a:rPr lang="pt-BR" dirty="0" smtClean="0"/>
            </a:br>
            <a:r>
              <a:rPr lang="pt-BR" dirty="0" smtClean="0"/>
              <a:t>Relatório 2022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2229"/>
            <a:ext cx="12187354" cy="5355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7623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1886" y="156754"/>
            <a:ext cx="4748150" cy="6507282"/>
          </a:xfrm>
        </p:spPr>
        <p:txBody>
          <a:bodyPr>
            <a:normAutofit fontScale="85000" lnSpcReduction="10000"/>
          </a:bodyPr>
          <a:lstStyle/>
          <a:p>
            <a:endParaRPr lang="pt-BR" dirty="0" smtClean="0"/>
          </a:p>
          <a:p>
            <a:pPr marL="0" indent="0">
              <a:buNone/>
            </a:pPr>
            <a:r>
              <a:rPr lang="pt-BR" b="1" dirty="0" smtClean="0"/>
              <a:t>     SETEMBRO – 2022</a:t>
            </a:r>
          </a:p>
          <a:p>
            <a:pPr marL="0" indent="0">
              <a:buNone/>
            </a:pPr>
            <a:r>
              <a:rPr lang="pt-BR" dirty="0" smtClean="0"/>
              <a:t>   - </a:t>
            </a:r>
            <a:r>
              <a:rPr lang="pt-BR" sz="2000" dirty="0" smtClean="0"/>
              <a:t>03 de Setembro – Festival sub14 – cidade de Blumenau e nossas meninas conquistaram o 2º </a:t>
            </a:r>
          </a:p>
          <a:p>
            <a:pPr marL="0" indent="0">
              <a:buNone/>
            </a:pPr>
            <a:r>
              <a:rPr lang="pt-BR" sz="2000" dirty="0"/>
              <a:t> </a:t>
            </a:r>
            <a:r>
              <a:rPr lang="pt-BR" sz="2000" dirty="0" smtClean="0"/>
              <a:t>       lugar </a:t>
            </a:r>
          </a:p>
          <a:p>
            <a:pPr marL="0" indent="0">
              <a:buNone/>
            </a:pPr>
            <a:r>
              <a:rPr lang="pt-BR" sz="2000" dirty="0"/>
              <a:t> </a:t>
            </a:r>
            <a:r>
              <a:rPr lang="pt-BR" sz="2000" dirty="0" smtClean="0"/>
              <a:t>    - 03 e 04 de Setembro – 3ª etapa estadual sub17 – na cidade de São João Batista SC – Nova Trento/Tim campeão da etapa.</a:t>
            </a:r>
          </a:p>
          <a:p>
            <a:pPr marL="0" indent="0">
              <a:buNone/>
            </a:pPr>
            <a:r>
              <a:rPr lang="pt-BR" sz="2000" dirty="0"/>
              <a:t> </a:t>
            </a:r>
            <a:r>
              <a:rPr lang="pt-BR" sz="2000" dirty="0" smtClean="0"/>
              <a:t>    - 07 de Setembro – Festival interno com nossas crianças das categorias sub15 sub14 e sub13</a:t>
            </a:r>
          </a:p>
          <a:p>
            <a:pPr marL="0" indent="0">
              <a:buNone/>
            </a:pPr>
            <a:r>
              <a:rPr lang="pt-BR" sz="2000" dirty="0"/>
              <a:t> </a:t>
            </a:r>
            <a:r>
              <a:rPr lang="pt-BR" sz="2000" dirty="0" smtClean="0"/>
              <a:t>    - 16 de Setembro – Amistoso entre as equipes iniciantes de Nova Trento 2 x 1 São Joao Batista</a:t>
            </a:r>
          </a:p>
          <a:p>
            <a:pPr marL="0" indent="0">
              <a:buNone/>
            </a:pPr>
            <a:r>
              <a:rPr lang="pt-BR" sz="2000" dirty="0"/>
              <a:t> </a:t>
            </a:r>
            <a:r>
              <a:rPr lang="pt-BR" sz="2000" dirty="0" smtClean="0"/>
              <a:t>    - De 18 a 25 de Setembro Joguinhos Abertos de Santa Catarina -  na cidade de Blumenau e Nova Trento conquista o 3º lugar – BRONZE </a:t>
            </a:r>
          </a:p>
          <a:p>
            <a:pPr marL="0" indent="0">
              <a:buNone/>
            </a:pPr>
            <a:r>
              <a:rPr lang="pt-BR" sz="2000" dirty="0"/>
              <a:t> </a:t>
            </a:r>
            <a:r>
              <a:rPr lang="pt-BR" sz="2000" dirty="0" smtClean="0"/>
              <a:t>     - 25 de Setembro – 2ª etapa liga Catarinense sub14 – na cidade de Balneário Piçarras – </a:t>
            </a:r>
            <a:r>
              <a:rPr lang="pt-BR" sz="2000" dirty="0" smtClean="0"/>
              <a:t>Campeãs </a:t>
            </a:r>
            <a:endParaRPr lang="pt-BR" sz="2000" dirty="0" smtClean="0"/>
          </a:p>
          <a:p>
            <a:pPr marL="0" indent="0">
              <a:buNone/>
            </a:pPr>
            <a:r>
              <a:rPr lang="pt-BR" sz="2000" dirty="0"/>
              <a:t> </a:t>
            </a:r>
            <a:r>
              <a:rPr lang="pt-BR" sz="2000" dirty="0" smtClean="0"/>
              <a:t>     - 27 de Setembro – foi realizado o evento Pizza solidária em beneficio do projeto voleibol Nova Trento em parceria com a Pizzaria </a:t>
            </a:r>
            <a:r>
              <a:rPr lang="pt-BR" sz="2000" dirty="0" err="1" smtClean="0"/>
              <a:t>Montoanelli</a:t>
            </a:r>
            <a:r>
              <a:rPr lang="pt-BR" sz="2000" dirty="0" smtClean="0"/>
              <a:t>. </a:t>
            </a:r>
            <a:endParaRPr lang="pt-BR" sz="20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0036" y="156754"/>
            <a:ext cx="4686300" cy="2400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3563" y="1882270"/>
            <a:ext cx="3671455" cy="2650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0036" y="4200934"/>
            <a:ext cx="4031986" cy="261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03868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41860" y="1292430"/>
            <a:ext cx="4565667" cy="578507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pt-BR" dirty="0"/>
          </a:p>
          <a:p>
            <a:endParaRPr lang="pt-BR" sz="2000" dirty="0" smtClean="0"/>
          </a:p>
          <a:p>
            <a:pPr marL="0" indent="0">
              <a:buNone/>
            </a:pPr>
            <a:r>
              <a:rPr lang="pt-BR" sz="2000" dirty="0"/>
              <a:t> </a:t>
            </a:r>
            <a:r>
              <a:rPr lang="pt-BR" sz="2000" dirty="0" smtClean="0"/>
              <a:t>    -</a:t>
            </a:r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r>
              <a:rPr lang="pt-BR" sz="2000" dirty="0" smtClean="0"/>
              <a:t>      </a:t>
            </a:r>
          </a:p>
          <a:p>
            <a:pPr marL="0" indent="0">
              <a:buNone/>
            </a:pPr>
            <a:r>
              <a:rPr lang="pt-BR" sz="2000" dirty="0"/>
              <a:t> </a:t>
            </a:r>
            <a:r>
              <a:rPr lang="pt-BR" sz="2000" dirty="0" smtClean="0"/>
              <a:t>       - De 21 a 23 de outubro – 3ª etapa estadual sub19 – realizada na cidade de Nova Trento, participaram as equipes de criciúma, Guaraciaba, Balneário Camboriú e Florianópolis. Nova Trento/Tim 3º lugar</a:t>
            </a:r>
          </a:p>
          <a:p>
            <a:pPr marL="0" indent="0">
              <a:buNone/>
            </a:pPr>
            <a:r>
              <a:rPr lang="pt-BR" sz="2000" dirty="0"/>
              <a:t> </a:t>
            </a:r>
            <a:r>
              <a:rPr lang="pt-BR" sz="2000" dirty="0" smtClean="0"/>
              <a:t>     - 28 de outubro – Final série Prata – Nova Trento/Tim campeão – etapa realizada na cidade de Nova Trento SC.</a:t>
            </a:r>
          </a:p>
          <a:p>
            <a:pPr marL="0" indent="0">
              <a:buNone/>
            </a:pPr>
            <a:r>
              <a:rPr lang="pt-BR" sz="2000" dirty="0"/>
              <a:t> </a:t>
            </a:r>
            <a:r>
              <a:rPr lang="pt-BR" sz="2000" dirty="0" smtClean="0"/>
              <a:t>     - De 27 a 02 de Novembro – Nova Trento participa do maior evento de base de voleibol</a:t>
            </a:r>
          </a:p>
          <a:p>
            <a:pPr marL="0" indent="0">
              <a:buNone/>
            </a:pPr>
            <a:r>
              <a:rPr lang="pt-BR" sz="2000" dirty="0" smtClean="0"/>
              <a:t>Do Brasil na cidade de São José dos Pinhais – PR.</a:t>
            </a:r>
          </a:p>
          <a:p>
            <a:pPr marL="0" indent="0">
              <a:buNone/>
            </a:pPr>
            <a:endParaRPr lang="pt-BR" sz="2000" dirty="0" smtClean="0"/>
          </a:p>
          <a:p>
            <a:pPr marL="0" indent="0">
              <a:buNone/>
            </a:pPr>
            <a:r>
              <a:rPr lang="pt-BR" sz="2000" dirty="0"/>
              <a:t> </a:t>
            </a:r>
            <a:r>
              <a:rPr lang="pt-BR" sz="2000" dirty="0" smtClean="0"/>
              <a:t>        </a:t>
            </a:r>
            <a:endParaRPr lang="pt-BR" sz="2000" dirty="0"/>
          </a:p>
        </p:txBody>
      </p:sp>
      <p:sp>
        <p:nvSpPr>
          <p:cNvPr id="4" name="Retângulo 3"/>
          <p:cNvSpPr/>
          <p:nvPr/>
        </p:nvSpPr>
        <p:spPr>
          <a:xfrm>
            <a:off x="352697" y="391885"/>
            <a:ext cx="4053048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 smtClean="0"/>
              <a:t>   </a:t>
            </a:r>
            <a:r>
              <a:rPr lang="pt-BR" sz="2800" b="1" dirty="0" smtClean="0"/>
              <a:t>OUTUBRO </a:t>
            </a:r>
            <a:r>
              <a:rPr lang="pt-BR" sz="2800" b="1" dirty="0"/>
              <a:t>– 2022</a:t>
            </a:r>
          </a:p>
          <a:p>
            <a:r>
              <a:rPr lang="pt-BR" b="1" dirty="0"/>
              <a:t> </a:t>
            </a:r>
            <a:endParaRPr lang="pt-BR" b="1" dirty="0" smtClean="0"/>
          </a:p>
          <a:p>
            <a:endParaRPr lang="pt-BR" dirty="0" smtClean="0"/>
          </a:p>
          <a:p>
            <a:r>
              <a:rPr lang="pt-BR" dirty="0" smtClean="0"/>
              <a:t>     </a:t>
            </a:r>
            <a:r>
              <a:rPr lang="pt-BR" sz="2000" dirty="0"/>
              <a:t>  </a:t>
            </a:r>
            <a:r>
              <a:rPr lang="pt-BR" sz="2000" dirty="0" smtClean="0"/>
              <a:t>  - 06 </a:t>
            </a:r>
            <a:r>
              <a:rPr lang="pt-BR" sz="2000" dirty="0"/>
              <a:t>a 09 de outubro – Regional Jogos Aberto de Santa Catarina – Nova Trento ficou na 4ª colocação, competição realizada </a:t>
            </a:r>
            <a:r>
              <a:rPr lang="pt-BR" sz="2000" dirty="0" smtClean="0"/>
              <a:t>na cidade de Joinville SC </a:t>
            </a:r>
            <a:endParaRPr lang="pt-BR" sz="20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6582" y="147360"/>
            <a:ext cx="5000625" cy="3105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280" y="1699935"/>
            <a:ext cx="2819400" cy="3648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4804" y="3007986"/>
            <a:ext cx="1875057" cy="3421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06149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11731" y="260704"/>
            <a:ext cx="11305030" cy="4351338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 </a:t>
            </a:r>
            <a:r>
              <a:rPr lang="pt-BR" sz="2400" dirty="0" smtClean="0"/>
              <a:t>TAÇA PARANÁ 2022 - </a:t>
            </a:r>
            <a:r>
              <a:rPr lang="pt-BR" sz="2400" dirty="0"/>
              <a:t>De 27 a 02 de Novembro – Nova Trento participa do maior evento de base de </a:t>
            </a:r>
            <a:r>
              <a:rPr lang="pt-BR" sz="2400" dirty="0" smtClean="0"/>
              <a:t>voleibol do </a:t>
            </a:r>
            <a:r>
              <a:rPr lang="pt-BR" sz="2400" dirty="0"/>
              <a:t>Brasil na cidade de São José dos Pinhais – PR.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84" y="1231101"/>
            <a:ext cx="3636106" cy="33809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892" y="3715461"/>
            <a:ext cx="4517447" cy="2909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6106" y="1203085"/>
            <a:ext cx="2628140" cy="2693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553" y="1132303"/>
            <a:ext cx="3849832" cy="3046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8167" y="3374089"/>
            <a:ext cx="3965536" cy="3250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0152" y="1231101"/>
            <a:ext cx="1744373" cy="2479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037" y="4435342"/>
            <a:ext cx="1992673" cy="21636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43039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95941"/>
            <a:ext cx="7024255" cy="6662059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pt-BR" dirty="0"/>
              <a:t> </a:t>
            </a:r>
            <a:r>
              <a:rPr lang="pt-BR" dirty="0" smtClean="0"/>
              <a:t> </a:t>
            </a:r>
            <a:r>
              <a:rPr lang="pt-BR" b="1" dirty="0" smtClean="0"/>
              <a:t>Novembro – 2022</a:t>
            </a:r>
          </a:p>
          <a:p>
            <a:pPr marL="0" indent="0" algn="just">
              <a:buNone/>
            </a:pPr>
            <a:r>
              <a:rPr lang="pt-BR" dirty="0" smtClean="0"/>
              <a:t>- TAÇA </a:t>
            </a:r>
            <a:r>
              <a:rPr lang="pt-BR" dirty="0"/>
              <a:t>PARANA 2022 – SÃO JOSE DOS PINHAIS- PR </a:t>
            </a:r>
            <a:r>
              <a:rPr lang="pt-BR" dirty="0" smtClean="0"/>
              <a:t>   </a:t>
            </a:r>
          </a:p>
          <a:p>
            <a:pPr marL="0" indent="0" algn="just">
              <a:buNone/>
            </a:pPr>
            <a:r>
              <a:rPr lang="pt-BR" dirty="0"/>
              <a:t> </a:t>
            </a:r>
            <a:r>
              <a:rPr lang="pt-BR" dirty="0" smtClean="0"/>
              <a:t> </a:t>
            </a:r>
            <a:r>
              <a:rPr lang="pt-BR" dirty="0" smtClean="0"/>
              <a:t>27/10 </a:t>
            </a:r>
            <a:r>
              <a:rPr lang="pt-BR" dirty="0"/>
              <a:t>a 02/11/2022</a:t>
            </a:r>
            <a:endParaRPr lang="pt-BR" i="1" dirty="0"/>
          </a:p>
          <a:p>
            <a:pPr marL="0" indent="0" algn="just">
              <a:buNone/>
            </a:pPr>
            <a:r>
              <a:rPr lang="pt-BR" sz="2400" b="1" dirty="0" smtClean="0"/>
              <a:t>   Taça </a:t>
            </a:r>
            <a:r>
              <a:rPr lang="pt-BR" sz="2400" b="1" dirty="0"/>
              <a:t>Paraná 2022</a:t>
            </a:r>
            <a:r>
              <a:rPr lang="pt-BR" sz="2400" dirty="0"/>
              <a:t>. A maior competição das categorias de base de voleibol do Brasil vai reunir de 27 de outubro a 02 de novembro na cidade de São Jose dos Pinhas PR, 153 equipes de todo pais, reunindo mais de 2.500 atletas, 250 técnicos e com um público geral de 6.000 pessoas. Durante os 6 dias do evento são realizados 600 jogos espalhados em 07 praças esportivas totalizando 17 quadras de voleibol. </a:t>
            </a:r>
          </a:p>
          <a:p>
            <a:pPr marL="0" indent="0" algn="just">
              <a:buNone/>
            </a:pPr>
            <a:r>
              <a:rPr lang="pt-BR" sz="2400" dirty="0" smtClean="0"/>
              <a:t>   O </a:t>
            </a:r>
            <a:r>
              <a:rPr lang="pt-BR" sz="2400" dirty="0"/>
              <a:t>projeto voleibol Nova Trento </a:t>
            </a:r>
            <a:r>
              <a:rPr lang="pt-BR" sz="2400" dirty="0" smtClean="0"/>
              <a:t>participou do evento </a:t>
            </a:r>
            <a:r>
              <a:rPr lang="pt-BR" sz="2400" dirty="0"/>
              <a:t>com 3 categorias Sub18 Sub16 Sub14, um total de 41 atletas –  3 </a:t>
            </a:r>
            <a:r>
              <a:rPr lang="pt-BR" sz="2400" dirty="0" smtClean="0"/>
              <a:t>Técnicos</a:t>
            </a:r>
          </a:p>
          <a:p>
            <a:pPr marL="0" indent="0" algn="just">
              <a:buNone/>
            </a:pPr>
            <a:r>
              <a:rPr lang="pt-BR" sz="2400" dirty="0"/>
              <a:t> </a:t>
            </a:r>
            <a:r>
              <a:rPr lang="pt-BR" sz="2400" dirty="0" smtClean="0"/>
              <a:t>   Resultados – Categoria sub14 – 1º lugar – Série Bronze</a:t>
            </a:r>
          </a:p>
          <a:p>
            <a:pPr marL="0" indent="0" algn="just">
              <a:buNone/>
            </a:pPr>
            <a:r>
              <a:rPr lang="pt-BR" sz="2400" dirty="0"/>
              <a:t> </a:t>
            </a:r>
            <a:r>
              <a:rPr lang="pt-BR" sz="2400" dirty="0" smtClean="0"/>
              <a:t>                        -  Categoria sub16 – 6º Lugar – Série Bronze</a:t>
            </a:r>
          </a:p>
          <a:p>
            <a:pPr marL="0" indent="0" algn="just">
              <a:buNone/>
            </a:pPr>
            <a:r>
              <a:rPr lang="pt-BR" sz="2400" dirty="0"/>
              <a:t> </a:t>
            </a:r>
            <a:r>
              <a:rPr lang="pt-BR" sz="2400" dirty="0" smtClean="0"/>
              <a:t>                        -   Categoria sub18 – 2º Lugar – Série Prata</a:t>
            </a:r>
          </a:p>
          <a:p>
            <a:pPr marL="0" indent="0" algn="ctr">
              <a:buNone/>
            </a:pPr>
            <a:endParaRPr lang="pt-BR" sz="2400" dirty="0" smtClean="0"/>
          </a:p>
          <a:p>
            <a:endParaRPr lang="pt-BR" sz="24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428" y="320632"/>
            <a:ext cx="4563028" cy="6107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9265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42454" y="315480"/>
            <a:ext cx="11949545" cy="4351338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 - 13 de Novembro - 2º lugar estadual sub16 serie </a:t>
            </a:r>
            <a:r>
              <a:rPr lang="pt-BR" dirty="0" smtClean="0"/>
              <a:t>prata</a:t>
            </a:r>
          </a:p>
          <a:p>
            <a:pPr marL="0" indent="0">
              <a:buNone/>
            </a:pPr>
            <a:r>
              <a:rPr lang="pt-BR" dirty="0" smtClean="0"/>
              <a:t>- </a:t>
            </a:r>
            <a:r>
              <a:rPr lang="pt-BR" dirty="0"/>
              <a:t>21 de Novembro – Final liga Catarinense sub14 – Nova Trento/Tim 3º lugar </a:t>
            </a: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 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54" y="1461222"/>
            <a:ext cx="4791075" cy="3990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614" y="1766021"/>
            <a:ext cx="3867150" cy="3381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9041" y="4556776"/>
            <a:ext cx="5166523" cy="2274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68278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42454" y="273916"/>
            <a:ext cx="10515600" cy="4351338"/>
          </a:xfrm>
        </p:spPr>
        <p:txBody>
          <a:bodyPr/>
          <a:lstStyle/>
          <a:p>
            <a:r>
              <a:rPr lang="pt-BR" dirty="0" smtClean="0"/>
              <a:t>Dezembro 2022</a:t>
            </a:r>
          </a:p>
          <a:p>
            <a:r>
              <a:rPr lang="pt-BR" dirty="0" smtClean="0"/>
              <a:t>Dia 12 de dezembro – 3º lugar Estadual serie ouro</a:t>
            </a:r>
          </a:p>
          <a:p>
            <a:r>
              <a:rPr lang="pt-BR" dirty="0" smtClean="0"/>
              <a:t>Dia 13 amistoso Nova Trento x Florianópolis sub14 e sub13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7823" y="1908753"/>
            <a:ext cx="4467225" cy="3000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1721" y="3948545"/>
            <a:ext cx="3780347" cy="2726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9581" y="336419"/>
            <a:ext cx="2415559" cy="3549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311" y="4128979"/>
            <a:ext cx="5391150" cy="2524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40569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371600" y="-277882"/>
            <a:ext cx="9627326" cy="2596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marR="60960" indent="-6350" algn="just">
              <a:lnSpc>
                <a:spcPct val="103000"/>
              </a:lnSpc>
              <a:spcAft>
                <a:spcPts val="5"/>
              </a:spcAft>
            </a:pPr>
            <a:endParaRPr lang="pt-BR" sz="2800" b="1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6350" marR="60960" indent="-6350" algn="just">
              <a:lnSpc>
                <a:spcPct val="103000"/>
              </a:lnSpc>
              <a:spcAft>
                <a:spcPts val="5"/>
              </a:spcAft>
            </a:pPr>
            <a:r>
              <a:rPr lang="pt-BR" sz="28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OPORTUNIZAR </a:t>
            </a:r>
            <a:r>
              <a:rPr lang="pt-BR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 TRANSFORMAR PESSOAS É DA A ELAS TODO SUPORTE PARA QUE A SUA CONTRUÇÃO SEJA COMPLETA.</a:t>
            </a:r>
            <a:endParaRPr lang="pt-BR" sz="2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6350" marR="60960" indent="-6350" algn="just">
              <a:lnSpc>
                <a:spcPct val="103000"/>
              </a:lnSpc>
              <a:spcAft>
                <a:spcPts val="5"/>
              </a:spcAft>
            </a:pPr>
            <a:r>
              <a:rPr lang="pt-BR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6350" marR="60960" indent="-6350" algn="just">
              <a:lnSpc>
                <a:spcPct val="103000"/>
              </a:lnSpc>
              <a:spcAft>
                <a:spcPts val="5"/>
              </a:spcAft>
            </a:pPr>
            <a:r>
              <a:rPr lang="pt-BR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6350" marR="60960" indent="-6350" algn="just">
              <a:lnSpc>
                <a:spcPct val="103000"/>
              </a:lnSpc>
              <a:spcAft>
                <a:spcPts val="5"/>
              </a:spcAft>
            </a:pP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pt-BR" sz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6" name="Espaço Reservado para Conteúdo 3" descr="C:\Users\User\Desktop\8d3eeb51-9604-40c3-b466-6b3db10e215c foto sicoob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27" y="1947157"/>
            <a:ext cx="4480559" cy="34483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891" y="1571815"/>
            <a:ext cx="4439879" cy="2568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86" y="3532909"/>
            <a:ext cx="5267325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011" y="1472533"/>
            <a:ext cx="2880880" cy="2060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93979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21527" y="-147493"/>
            <a:ext cx="9123218" cy="1325563"/>
          </a:xfrm>
        </p:spPr>
        <p:txBody>
          <a:bodyPr/>
          <a:lstStyle/>
          <a:p>
            <a:r>
              <a:rPr lang="pt-BR" dirty="0" smtClean="0"/>
              <a:t>RELATORIO ATIVIDADES - 2022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6274" y="743714"/>
            <a:ext cx="10515600" cy="4265036"/>
          </a:xfrm>
        </p:spPr>
        <p:txBody>
          <a:bodyPr>
            <a:normAutofit/>
          </a:bodyPr>
          <a:lstStyle/>
          <a:p>
            <a:r>
              <a:rPr lang="pt-BR" b="1" dirty="0" smtClean="0"/>
              <a:t>FEVEREIRO </a:t>
            </a:r>
          </a:p>
          <a:p>
            <a:pPr marL="0" indent="0">
              <a:buNone/>
            </a:pPr>
            <a:r>
              <a:rPr lang="pt-BR" sz="2000" dirty="0" smtClean="0"/>
              <a:t>    - 08 DE FEVEREIRO INICIO DA TEMPORADA</a:t>
            </a:r>
          </a:p>
          <a:p>
            <a:endParaRPr lang="pt-BR" sz="20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4325" y="827646"/>
            <a:ext cx="3386137" cy="4699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1" y="1696358"/>
            <a:ext cx="3491346" cy="4219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498" y="2099211"/>
            <a:ext cx="3009900" cy="2581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341" y="4281056"/>
            <a:ext cx="2914650" cy="2324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9172" y="3111111"/>
            <a:ext cx="3000375" cy="3476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15671" y="515288"/>
            <a:ext cx="1618872" cy="2551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86387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63235" y="332509"/>
            <a:ext cx="3519056" cy="7426037"/>
          </a:xfrm>
        </p:spPr>
        <p:txBody>
          <a:bodyPr>
            <a:normAutofit/>
          </a:bodyPr>
          <a:lstStyle/>
          <a:p>
            <a:pPr algn="just"/>
            <a:r>
              <a:rPr lang="pt-BR" sz="2400" b="1" dirty="0"/>
              <a:t>MARÇO 2022</a:t>
            </a:r>
          </a:p>
          <a:p>
            <a:pPr marL="0" indent="0" algn="just">
              <a:buNone/>
            </a:pPr>
            <a:r>
              <a:rPr lang="pt-BR" sz="2400" dirty="0"/>
              <a:t>    - Técnico Marcelo </a:t>
            </a:r>
            <a:r>
              <a:rPr lang="pt-BR" sz="2400" dirty="0" err="1"/>
              <a:t>Garim</a:t>
            </a:r>
            <a:r>
              <a:rPr lang="pt-BR" sz="2400" dirty="0"/>
              <a:t> e as atletas Beatriz, </a:t>
            </a:r>
            <a:r>
              <a:rPr lang="pt-BR" sz="2400" dirty="0" err="1"/>
              <a:t>Alyce</a:t>
            </a:r>
            <a:r>
              <a:rPr lang="pt-BR" sz="2400" dirty="0"/>
              <a:t>, Melissa e Julia conquistam o campeonato Brasileiro de seleções por anta Catarina. </a:t>
            </a:r>
          </a:p>
          <a:p>
            <a:pPr marL="0" indent="0" algn="just">
              <a:buNone/>
            </a:pPr>
            <a:r>
              <a:rPr lang="pt-BR" sz="2400" dirty="0"/>
              <a:t>   -  29 de março </a:t>
            </a:r>
          </a:p>
          <a:p>
            <a:pPr marL="0" indent="0" algn="just">
              <a:buNone/>
            </a:pPr>
            <a:r>
              <a:rPr lang="pt-BR" sz="2400" dirty="0"/>
              <a:t>    - 1º etapa copa da magrinha sub 17 -  Nova Trento/Tim – Campeã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0517" y="124691"/>
            <a:ext cx="3552825" cy="3705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9380" y="692728"/>
            <a:ext cx="3762375" cy="3714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0917" y="4199660"/>
            <a:ext cx="4348463" cy="2486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88927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00891" y="176934"/>
            <a:ext cx="10515600" cy="4351338"/>
          </a:xfrm>
        </p:spPr>
        <p:txBody>
          <a:bodyPr/>
          <a:lstStyle/>
          <a:p>
            <a:r>
              <a:rPr lang="pt-BR" b="1" dirty="0"/>
              <a:t>ABRIL 2022</a:t>
            </a:r>
          </a:p>
          <a:p>
            <a:pPr marL="0" indent="0">
              <a:buNone/>
            </a:pPr>
            <a:r>
              <a:rPr lang="pt-BR" dirty="0"/>
              <a:t>    - 09 e 10/04 – 1º etapa estadual </a:t>
            </a:r>
            <a:r>
              <a:rPr lang="pt-BR" dirty="0" smtClean="0"/>
              <a:t>sub17 </a:t>
            </a:r>
            <a:r>
              <a:rPr lang="pt-BR" dirty="0"/>
              <a:t>– Nova Trento/Tim – </a:t>
            </a:r>
            <a:r>
              <a:rPr lang="pt-BR" dirty="0" smtClean="0"/>
              <a:t>Campeã</a:t>
            </a:r>
          </a:p>
          <a:p>
            <a:pPr marL="0" indent="0">
              <a:buNone/>
            </a:pPr>
            <a:r>
              <a:rPr lang="pt-BR" dirty="0" smtClean="0"/>
              <a:t>    - 23 a 25 abril -  1ª etapa estadual sub19 – Jaraguá do Sul – 3º lugar</a:t>
            </a:r>
          </a:p>
          <a:p>
            <a:pPr marL="0" indent="0">
              <a:buNone/>
            </a:pPr>
            <a:endParaRPr lang="pt-BR" dirty="0"/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91" y="1904275"/>
            <a:ext cx="5042188" cy="31576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6326" y="1759599"/>
            <a:ext cx="3182215" cy="4555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1" y="3838575"/>
            <a:ext cx="4924425" cy="2838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29909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89362" y="361406"/>
            <a:ext cx="3770019" cy="5969725"/>
          </a:xfrm>
        </p:spPr>
        <p:txBody>
          <a:bodyPr>
            <a:normAutofit/>
          </a:bodyPr>
          <a:lstStyle/>
          <a:p>
            <a:endParaRPr lang="pt-BR" sz="2000" dirty="0"/>
          </a:p>
          <a:p>
            <a:r>
              <a:rPr lang="pt-BR" dirty="0" smtClean="0"/>
              <a:t>MAIO 2022 </a:t>
            </a:r>
          </a:p>
          <a:p>
            <a:pPr marL="0" indent="0">
              <a:buNone/>
            </a:pPr>
            <a:r>
              <a:rPr lang="pt-BR" sz="2000" dirty="0" smtClean="0"/>
              <a:t>    - 07 de maio  -  Sábado de confraternização entre as equipes do projeto voleibol Nova Trento e as equipes de Florianópolis –FUCAS</a:t>
            </a:r>
          </a:p>
          <a:p>
            <a:pPr marL="0" indent="0">
              <a:buNone/>
            </a:pPr>
            <a:r>
              <a:rPr lang="pt-BR" sz="2000" dirty="0" smtClean="0"/>
              <a:t>    - 21 de maio – Etapa micro regional – </a:t>
            </a:r>
            <a:r>
              <a:rPr lang="pt-BR" sz="2000" dirty="0" err="1" smtClean="0"/>
              <a:t>olesc</a:t>
            </a:r>
            <a:r>
              <a:rPr lang="pt-BR" sz="2000" dirty="0" smtClean="0"/>
              <a:t> – Nova Trento campeão </a:t>
            </a:r>
          </a:p>
          <a:p>
            <a:pPr marL="0" indent="0">
              <a:buNone/>
            </a:pPr>
            <a:r>
              <a:rPr lang="pt-BR" sz="2000" dirty="0"/>
              <a:t> </a:t>
            </a:r>
            <a:r>
              <a:rPr lang="pt-BR" sz="2000" dirty="0" smtClean="0"/>
              <a:t>    - 24 de maio – Etapa micro regional – </a:t>
            </a:r>
            <a:r>
              <a:rPr lang="pt-BR" sz="2000" dirty="0" err="1" smtClean="0"/>
              <a:t>jesc</a:t>
            </a:r>
            <a:r>
              <a:rPr lang="pt-BR" sz="2000" dirty="0" smtClean="0"/>
              <a:t> 15-17 – Nova Trento campeão</a:t>
            </a:r>
          </a:p>
          <a:p>
            <a:pPr marL="0" indent="0">
              <a:buNone/>
            </a:pPr>
            <a:r>
              <a:rPr lang="pt-BR" sz="2000" dirty="0" smtClean="0"/>
              <a:t>     - 28 e 29 de maio – 1º Etapa estadual sub17 – Nova Trento – Campeão da etapa.   </a:t>
            </a:r>
            <a:endParaRPr lang="pt-BR" sz="20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9381" y="241118"/>
            <a:ext cx="5276850" cy="3105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0464" y="2798617"/>
            <a:ext cx="3570644" cy="2934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3136" y="3768777"/>
            <a:ext cx="4069339" cy="2927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51752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0966" y="760021"/>
            <a:ext cx="4487289" cy="6426926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pt-BR" sz="3800" dirty="0" smtClean="0"/>
              <a:t>  </a:t>
            </a:r>
            <a:r>
              <a:rPr lang="pt-BR" sz="3800" b="1" dirty="0" smtClean="0"/>
              <a:t>JUNHO – 2022</a:t>
            </a:r>
          </a:p>
          <a:p>
            <a:pPr marL="0" indent="0" algn="just">
              <a:buNone/>
            </a:pPr>
            <a:r>
              <a:rPr lang="pt-BR" sz="3200" dirty="0"/>
              <a:t> </a:t>
            </a:r>
            <a:r>
              <a:rPr lang="pt-BR" sz="3200" dirty="0" smtClean="0"/>
              <a:t>   - 04 e 05 de junho – 1º etapa estadual sub16 – realizada em Nova Trento</a:t>
            </a:r>
          </a:p>
          <a:p>
            <a:pPr marL="0" indent="0" algn="just">
              <a:buNone/>
            </a:pPr>
            <a:r>
              <a:rPr lang="pt-BR" sz="3200" dirty="0" smtClean="0"/>
              <a:t>     Nova Trento/Tim – 4ª colocação</a:t>
            </a:r>
          </a:p>
          <a:p>
            <a:pPr marL="0" indent="0" algn="just">
              <a:buNone/>
            </a:pPr>
            <a:r>
              <a:rPr lang="pt-BR" sz="3200" dirty="0"/>
              <a:t> </a:t>
            </a:r>
            <a:r>
              <a:rPr lang="pt-BR" sz="3200" dirty="0" smtClean="0"/>
              <a:t>   - 11 e 12 de junho – 1ª etapa estadual sub15 – </a:t>
            </a:r>
            <a:r>
              <a:rPr lang="pt-BR" sz="3200" dirty="0"/>
              <a:t>S</a:t>
            </a:r>
            <a:r>
              <a:rPr lang="pt-BR" sz="3200" dirty="0" smtClean="0"/>
              <a:t>ão João Batista -  Nova Trento/Tim – 2º lugar</a:t>
            </a:r>
          </a:p>
          <a:p>
            <a:pPr marL="0" indent="0" algn="just">
              <a:buNone/>
            </a:pPr>
            <a:r>
              <a:rPr lang="pt-BR" sz="3200" dirty="0" smtClean="0"/>
              <a:t>  </a:t>
            </a:r>
            <a:r>
              <a:rPr lang="pt-BR" sz="3200" dirty="0" smtClean="0"/>
              <a:t>- 16 de junho -  Nossas meninas vencem a seletiva escolar 15-17 e avançam para a fase estadual</a:t>
            </a:r>
          </a:p>
          <a:p>
            <a:pPr marL="0" indent="0" algn="just">
              <a:buNone/>
            </a:pPr>
            <a:r>
              <a:rPr lang="pt-BR" sz="3200" dirty="0"/>
              <a:t> </a:t>
            </a:r>
            <a:r>
              <a:rPr lang="pt-BR" sz="3200" dirty="0" smtClean="0"/>
              <a:t>   - De 15 a 19 de junho as equipes sub14 sub16 e sub19 participaram do festival internacional de estrela RS, competição que reuniu 96 equipes de todo Brasil, chile, Argentina, Uruguai.</a:t>
            </a:r>
          </a:p>
          <a:p>
            <a:pPr marL="0" indent="0" algn="just">
              <a:buNone/>
            </a:pPr>
            <a:r>
              <a:rPr lang="pt-BR" sz="3200" dirty="0"/>
              <a:t> </a:t>
            </a:r>
            <a:r>
              <a:rPr lang="pt-BR" sz="3200" dirty="0" smtClean="0"/>
              <a:t>   - 21 de junho – etapa micro regional </a:t>
            </a:r>
            <a:r>
              <a:rPr lang="pt-BR" sz="3200" dirty="0" err="1" smtClean="0"/>
              <a:t>jesc</a:t>
            </a:r>
            <a:r>
              <a:rPr lang="pt-BR" sz="3200" dirty="0" smtClean="0"/>
              <a:t> 12-14 anos, realizada em São Joao Batista – Campeãs representando a Escola Francisco </a:t>
            </a:r>
            <a:r>
              <a:rPr lang="pt-BR" sz="3200" dirty="0" err="1" smtClean="0"/>
              <a:t>Mazzola</a:t>
            </a:r>
            <a:r>
              <a:rPr lang="pt-BR" sz="3200" dirty="0" smtClean="0"/>
              <a:t>.</a:t>
            </a:r>
          </a:p>
          <a:p>
            <a:pPr marL="0" indent="0" algn="just">
              <a:buNone/>
            </a:pPr>
            <a:r>
              <a:rPr lang="pt-BR" sz="3200" dirty="0"/>
              <a:t> </a:t>
            </a:r>
            <a:r>
              <a:rPr lang="pt-BR" sz="3200" dirty="0" smtClean="0"/>
              <a:t>   - 24 a 26 de junho – Regional </a:t>
            </a:r>
            <a:r>
              <a:rPr lang="pt-BR" sz="3200" dirty="0" err="1" smtClean="0"/>
              <a:t>Olesc</a:t>
            </a:r>
            <a:r>
              <a:rPr lang="pt-BR" sz="3200" dirty="0" smtClean="0"/>
              <a:t> na cidade de Brusque e nossa equipe vence a competição classificando para a fase estadual.</a:t>
            </a:r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r>
              <a:rPr lang="pt-BR" b="1" dirty="0" smtClean="0"/>
              <a:t> </a:t>
            </a:r>
            <a:endParaRPr lang="pt-BR" sz="2000" dirty="0"/>
          </a:p>
          <a:p>
            <a:pPr marL="0" indent="0">
              <a:buNone/>
            </a:pPr>
            <a:r>
              <a:rPr lang="pt-BR" sz="2000" dirty="0" smtClean="0"/>
              <a:t>  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996" y="310428"/>
            <a:ext cx="4760768" cy="2841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5854" y="2606646"/>
            <a:ext cx="3657600" cy="2733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3079" y="3928570"/>
            <a:ext cx="3152775" cy="2790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83807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0836" y="244545"/>
            <a:ext cx="11229110" cy="1314018"/>
          </a:xfrm>
        </p:spPr>
        <p:txBody>
          <a:bodyPr>
            <a:normAutofit fontScale="85000" lnSpcReduction="20000"/>
          </a:bodyPr>
          <a:lstStyle/>
          <a:p>
            <a:r>
              <a:rPr lang="pt-BR" dirty="0" smtClean="0"/>
              <a:t>FESTIVAL INTERNACIONAL DE ESTRELA </a:t>
            </a:r>
          </a:p>
          <a:p>
            <a:r>
              <a:rPr lang="pt-BR" dirty="0" smtClean="0"/>
              <a:t>De </a:t>
            </a:r>
            <a:r>
              <a:rPr lang="pt-BR" dirty="0"/>
              <a:t>15 a 19 de junho as equipes sub14 sub16 e sub19 participaram do festival internacional de estrela RS, competição que reuniu 96 equipes de todo Brasil, chile, Argentina, Uruguai.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77" y="1747837"/>
            <a:ext cx="5025888" cy="3433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208" y="3444731"/>
            <a:ext cx="3086100" cy="3238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2308" y="1512309"/>
            <a:ext cx="4009187" cy="28497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64041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326571" y="297270"/>
            <a:ext cx="3511138" cy="6403975"/>
          </a:xfrm>
        </p:spPr>
        <p:txBody>
          <a:bodyPr>
            <a:normAutofit fontScale="92500" lnSpcReduction="10000"/>
          </a:bodyPr>
          <a:lstStyle/>
          <a:p>
            <a:pPr algn="just">
              <a:buFontTx/>
              <a:buChar char="-"/>
            </a:pPr>
            <a:r>
              <a:rPr lang="pt-BR" sz="1900" b="1" dirty="0" smtClean="0"/>
              <a:t>JULHO 2022</a:t>
            </a:r>
          </a:p>
          <a:p>
            <a:pPr algn="just">
              <a:buFontTx/>
              <a:buChar char="-"/>
            </a:pPr>
            <a:r>
              <a:rPr lang="pt-BR" sz="2000" dirty="0" smtClean="0"/>
              <a:t>13 </a:t>
            </a:r>
            <a:r>
              <a:rPr lang="pt-BR" sz="2000" dirty="0" smtClean="0"/>
              <a:t>a 16 de julho </a:t>
            </a:r>
            <a:r>
              <a:rPr lang="pt-BR" dirty="0" smtClean="0"/>
              <a:t>– </a:t>
            </a:r>
            <a:r>
              <a:rPr lang="pt-BR" sz="2000" dirty="0" smtClean="0"/>
              <a:t>Equipe sub17 representando a escola Francisco </a:t>
            </a:r>
            <a:r>
              <a:rPr lang="pt-BR" sz="2000" dirty="0" err="1" smtClean="0"/>
              <a:t>Mazzola</a:t>
            </a:r>
            <a:r>
              <a:rPr lang="pt-BR" sz="2000" dirty="0" smtClean="0"/>
              <a:t>.</a:t>
            </a:r>
          </a:p>
          <a:p>
            <a:pPr marL="0" indent="0" algn="just">
              <a:buNone/>
            </a:pPr>
            <a:r>
              <a:rPr lang="pt-BR" sz="2000" dirty="0" smtClean="0"/>
              <a:t>Conquista </a:t>
            </a:r>
            <a:r>
              <a:rPr lang="pt-BR" sz="2000" dirty="0" smtClean="0"/>
              <a:t>a medalha de Bronze nos Jogos Escolares de Santa Catarina.</a:t>
            </a:r>
          </a:p>
          <a:p>
            <a:pPr marL="0" indent="0" algn="just">
              <a:buNone/>
            </a:pPr>
            <a:r>
              <a:rPr lang="pt-BR" sz="2000" dirty="0"/>
              <a:t> </a:t>
            </a:r>
            <a:r>
              <a:rPr lang="pt-BR" sz="2000" dirty="0" smtClean="0"/>
              <a:t>   - 17 de julho – 1ª Etapa Da Magrinha - liga Catarinense na cidade de Balneário Camboriú – 2º </a:t>
            </a:r>
            <a:r>
              <a:rPr lang="pt-BR" sz="2000" dirty="0" smtClean="0"/>
              <a:t>lugar</a:t>
            </a:r>
          </a:p>
          <a:p>
            <a:pPr marL="0" indent="0" algn="just">
              <a:buNone/>
            </a:pPr>
            <a:r>
              <a:rPr lang="pt-BR" sz="2000" dirty="0" smtClean="0"/>
              <a:t>   </a:t>
            </a:r>
            <a:r>
              <a:rPr lang="pt-BR" sz="2000" dirty="0"/>
              <a:t>- 20 de julho Julia Carvalho é mais uma atleta do projeto que parte para o novo desafio de jogar e estudar nos USA com bolsa Universitária Americana</a:t>
            </a:r>
            <a:r>
              <a:rPr lang="pt-BR" sz="2000" dirty="0" smtClean="0"/>
              <a:t>.</a:t>
            </a:r>
            <a:endParaRPr lang="pt-BR" sz="2000" dirty="0" smtClean="0"/>
          </a:p>
          <a:p>
            <a:pPr marL="0" indent="0" algn="just">
              <a:buNone/>
            </a:pPr>
            <a:r>
              <a:rPr lang="pt-BR" sz="2000" dirty="0"/>
              <a:t> </a:t>
            </a:r>
            <a:r>
              <a:rPr lang="pt-BR" sz="2000" dirty="0" smtClean="0"/>
              <a:t>   - De 24 a 30 de Julho – Etapa Estadual </a:t>
            </a:r>
            <a:r>
              <a:rPr lang="pt-BR" sz="2000" dirty="0" err="1" smtClean="0"/>
              <a:t>Olesc</a:t>
            </a:r>
            <a:r>
              <a:rPr lang="pt-BR" sz="2000" dirty="0" smtClean="0"/>
              <a:t> – Curitibanos SC, a Equipe representando a cidade de Nova Trento conquista o 3º lugar – BRONZE.</a:t>
            </a:r>
          </a:p>
          <a:p>
            <a:pPr marL="0" indent="0">
              <a:buNone/>
            </a:pPr>
            <a:r>
              <a:rPr lang="pt-BR" sz="2000" dirty="0"/>
              <a:t> </a:t>
            </a:r>
            <a:r>
              <a:rPr lang="pt-BR" sz="2000" dirty="0" smtClean="0"/>
              <a:t>   </a:t>
            </a:r>
          </a:p>
          <a:p>
            <a:pPr marL="0" indent="0">
              <a:buNone/>
            </a:pPr>
            <a:r>
              <a:rPr lang="pt-BR" sz="2000" dirty="0" smtClean="0"/>
              <a:t>    </a:t>
            </a:r>
            <a:endParaRPr lang="pt-BR" sz="20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216" y="741337"/>
            <a:ext cx="3790950" cy="3228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6166" y="297270"/>
            <a:ext cx="3581315" cy="2663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0459" y="2741035"/>
            <a:ext cx="2333625" cy="3343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9324" y="3865417"/>
            <a:ext cx="3551031" cy="27199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25118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49384" y="928255"/>
            <a:ext cx="3186544" cy="605227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t-BR" dirty="0"/>
              <a:t> -  </a:t>
            </a:r>
            <a:r>
              <a:rPr lang="pt-BR" b="1" dirty="0"/>
              <a:t>AGOSTO 2022</a:t>
            </a:r>
          </a:p>
          <a:p>
            <a:pPr marL="0" indent="0" algn="just">
              <a:buNone/>
            </a:pPr>
            <a:r>
              <a:rPr lang="pt-BR" dirty="0"/>
              <a:t>  - 02 de Agosto – Etapa regional </a:t>
            </a:r>
            <a:r>
              <a:rPr lang="pt-BR" dirty="0" err="1"/>
              <a:t>jesc</a:t>
            </a:r>
            <a:r>
              <a:rPr lang="pt-BR" dirty="0"/>
              <a:t> 12-14 anos na cidade de Brusque e nossas meninas conquistam o 1º </a:t>
            </a:r>
          </a:p>
          <a:p>
            <a:pPr marL="0" indent="0" algn="just">
              <a:buNone/>
            </a:pPr>
            <a:r>
              <a:rPr lang="pt-BR" dirty="0"/>
              <a:t> Lugar classificando para a fase estadual em Timbó – SC</a:t>
            </a:r>
          </a:p>
          <a:p>
            <a:pPr marL="0" indent="0" algn="just">
              <a:buNone/>
            </a:pPr>
            <a:r>
              <a:rPr lang="pt-BR" dirty="0"/>
              <a:t>   -  06 E 07 de Agosto 2ª etapa estadual sub16 – Nova Trento/Tim – 2º lugar</a:t>
            </a:r>
          </a:p>
          <a:p>
            <a:pPr marL="0" indent="0" algn="just">
              <a:buNone/>
            </a:pPr>
            <a:r>
              <a:rPr lang="pt-BR" dirty="0"/>
              <a:t>   -  21 de Agosto – Copa FCV – Florianópolis SC – Nova Trento/Tim – 2º Lugar</a:t>
            </a:r>
          </a:p>
          <a:p>
            <a:pPr marL="0" indent="0" algn="just">
              <a:buNone/>
            </a:pPr>
            <a:r>
              <a:rPr lang="pt-BR" dirty="0"/>
              <a:t>   -  29 de Agosto – 2ª etapa estadual sub15 realizada na cidade de Balneário </a:t>
            </a:r>
            <a:r>
              <a:rPr lang="pt-BR" dirty="0" err="1"/>
              <a:t>Camboriu</a:t>
            </a:r>
            <a:r>
              <a:rPr lang="pt-BR" dirty="0"/>
              <a:t> – SC 3º Lugar </a:t>
            </a:r>
          </a:p>
          <a:p>
            <a:pPr marL="0" indent="0">
              <a:buNone/>
            </a:pPr>
            <a:r>
              <a:rPr lang="pt-BR" dirty="0"/>
              <a:t>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043" y="200025"/>
            <a:ext cx="5400675" cy="3105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132" y="3138921"/>
            <a:ext cx="5285402" cy="3251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5880" y="3589627"/>
            <a:ext cx="2967089" cy="3169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632372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33344</TotalTime>
  <Words>1118</Words>
  <Application>Microsoft Office PowerPoint</Application>
  <PresentationFormat>Widescreen</PresentationFormat>
  <Paragraphs>90</Paragraphs>
  <Slides>16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Tema do Office</vt:lpstr>
      <vt:lpstr>Voleibol Nova Trento Relatório 2022</vt:lpstr>
      <vt:lpstr>RELATORIO ATIVIDADES - 2022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Voleibol Nova Trento Uma escola de talentos!</dc:title>
  <dc:creator>User</dc:creator>
  <cp:lastModifiedBy>User</cp:lastModifiedBy>
  <cp:revision>53</cp:revision>
  <dcterms:created xsi:type="dcterms:W3CDTF">2021-12-07T23:14:41Z</dcterms:created>
  <dcterms:modified xsi:type="dcterms:W3CDTF">2022-12-29T18:53:00Z</dcterms:modified>
</cp:coreProperties>
</file>